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9" r:id="rId6"/>
    <p:sldId id="258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70" d="100"/>
          <a:sy n="70" d="100"/>
        </p:scale>
        <p:origin x="5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0AC3-C649-2F6B-DA10-130A3A24D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1AEB57-3FAB-CFFD-55FD-28CC27289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ED73A-FDED-5250-ADD8-57099DB3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BA437-FC7C-453E-C5B9-150634061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2DBB6-07B2-7327-D5DD-15354923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71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5F5AB-E456-051B-FB48-864BBDAD3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576D3B-3C6D-4858-0F17-4100B959D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0983D-1268-4EE9-9144-6B2404C52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202FF-BF2A-A348-B15F-023E2D1A5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7B477-5B5A-DA54-9363-58AC1F19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32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1A178E-121B-E2BF-720E-F98358B50C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81B8F-B14C-AC18-FB52-7CF5B9919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E8A3F-A14B-FD5E-FB80-AECF9DB0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AE3A3E-5349-1646-C99A-8FB59CA98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5516F-10A5-D3B6-8805-7D120B18F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28775-419B-5B44-D915-A0AFE344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2A092-A4EC-B6A2-51A5-3296E3DCD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9CAFF-6F7A-5928-6C35-252E0F55A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B0185-D07C-F59E-337A-011D8463E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E782-F57F-56B0-A574-B9945769D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06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DD00B-2357-14A9-05DC-904EC1A77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EB167-9152-28CE-879D-E5B405687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E1132-367B-89F3-0B7E-C7D10D95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A51E0-F3B4-5223-B2F8-0ECACB0EB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C7DCE-C7F6-543C-B1F5-EBD4203C2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3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48E86-92CD-1B5A-B460-10F52DC2A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79A7C-DA42-01FF-1516-826CBD8B7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1C1A9-E023-E552-FC54-982050ED2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E00D8-B63C-4246-6998-5785F8ECE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B3D90-BDA9-0B6B-F9F0-8F8659ED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9E206-8E04-1ECD-71BB-95D960402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923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33A5F-2D36-5412-EF0B-8ABBBBA8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CF1022-48D4-077F-B0FC-7A6F08F38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D4D798-D33E-4F51-95BD-0EF441637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0DEE72-DF9C-34C9-75A7-1E679031D2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AE2D8-B4AE-927B-ED4D-8966B0979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4879E5-4A67-D004-58C9-7D60930DA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CB975-D6D5-8C37-2C6C-3F948B726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2B0978-0546-ECEE-C328-4B8B3DBDC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50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4479-2D7A-1F33-54D6-4C6FFE36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CBDB52-0EEF-CAAE-9519-E677E3A45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2B2F4C-810B-28BA-B49A-A36D30AA7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0D0DF-FB6A-1368-39A4-3055616FC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019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66F060-8047-C286-078F-9681EE8AC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B9873E-6849-4968-DB79-1DDBFBFD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FE35EB-68D8-C4AF-27D8-5805639CA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91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684BB-6A0A-4C38-A543-B41FBEF08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15977-BF13-6326-0C01-80FC123C9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07D507-E386-00BF-9FC3-0F11E519D3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5A995-E240-81CA-A67A-E9CC95B97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C5F3B-81E2-38A3-1127-393C167F1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32879E-4D92-3A63-96A6-ACE4B10E5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24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257C7-AC4B-9FDD-7011-747FF5DD6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40366-2C5C-66CF-BE13-814BCA40D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22E209-B37B-175B-E39D-375FD33DD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78F939-7211-4462-8526-C6F7194D6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792A5-357B-67C0-6B4C-16433A74D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74B729-FD84-71AE-FC1A-FBD48F96D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313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57D47-CDB7-1701-7C46-7F09884D6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24607-86E8-DB41-D3A1-980D43561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908D8-18CF-778F-EFF5-7D75B3281C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6A4862-3CB8-4712-81E3-8F0E450519A0}" type="datetimeFigureOut">
              <a:rPr lang="en-US" smtClean="0"/>
              <a:t>7/3/2025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9BEEE-157D-3E03-B9E3-9C1A9582D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A8286-7486-6B2A-D9D0-379B610CD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4EEB4C-4184-4285-99BF-0576924B81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1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683DB2-A355-30B3-6400-33270495C5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74" r="809" b="5075"/>
          <a:stretch>
            <a:fillRect/>
          </a:stretch>
        </p:blipFill>
        <p:spPr>
          <a:xfrm>
            <a:off x="0" y="0"/>
            <a:ext cx="12224972" cy="6905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545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5B2294-6FB4-5165-5C74-0A459EF282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373" r="642" b="4876"/>
          <a:stretch>
            <a:fillRect/>
          </a:stretch>
        </p:blipFill>
        <p:spPr>
          <a:xfrm>
            <a:off x="0" y="0"/>
            <a:ext cx="12192000" cy="688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436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515326-6D42-CF25-C8CD-002AF69BFA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83" t="5672" r="1015" b="5074"/>
          <a:stretch>
            <a:fillRect/>
          </a:stretch>
        </p:blipFill>
        <p:spPr>
          <a:xfrm>
            <a:off x="0" y="0"/>
            <a:ext cx="12192000" cy="68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54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2144AB-C421-9A99-95F9-A95BE0C5229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174" r="1078" b="5672"/>
          <a:stretch>
            <a:fillRect/>
          </a:stretch>
        </p:blipFill>
        <p:spPr>
          <a:xfrm>
            <a:off x="0" y="0"/>
            <a:ext cx="12192000" cy="6867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41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62E7DA-2FA6-A9D9-8CE1-46F5FA78FB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82" t="5174" r="642" b="4875"/>
          <a:stretch>
            <a:fillRect/>
          </a:stretch>
        </p:blipFill>
        <p:spPr>
          <a:xfrm>
            <a:off x="0" y="-1"/>
            <a:ext cx="12192000" cy="689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13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BAE496-CC33-258E-C8A1-F2909A5C93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473" r="456" b="4975"/>
          <a:stretch>
            <a:fillRect/>
          </a:stretch>
        </p:blipFill>
        <p:spPr>
          <a:xfrm>
            <a:off x="0" y="-1"/>
            <a:ext cx="12192000" cy="685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566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29D5D0-9E88-A5E6-B80E-A755C81646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372" r="581" b="5374"/>
          <a:stretch>
            <a:fillRect/>
          </a:stretch>
        </p:blipFill>
        <p:spPr>
          <a:xfrm>
            <a:off x="0" y="54591"/>
            <a:ext cx="12192000" cy="68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440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8B9467-2BB1-8032-A008-F8D09A27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274" r="705" b="5274"/>
          <a:stretch>
            <a:fillRect/>
          </a:stretch>
        </p:blipFill>
        <p:spPr>
          <a:xfrm>
            <a:off x="0" y="-1"/>
            <a:ext cx="12192000" cy="686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780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382079-4585-93A0-96BA-FB8E957A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274" r="642" b="5373"/>
          <a:stretch>
            <a:fillRect/>
          </a:stretch>
        </p:blipFill>
        <p:spPr>
          <a:xfrm>
            <a:off x="0" y="0"/>
            <a:ext cx="12192000" cy="68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87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392D2C-BB11-FDCC-86A4-B7367DC5E0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" t="5274" r="704" b="5373"/>
          <a:stretch>
            <a:fillRect/>
          </a:stretch>
        </p:blipFill>
        <p:spPr>
          <a:xfrm>
            <a:off x="0" y="0"/>
            <a:ext cx="12192000" cy="685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510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E1180E0866FE4FA74C51737FBBBE53" ma:contentTypeVersion="6" ma:contentTypeDescription="Create a new document." ma:contentTypeScope="" ma:versionID="b55f4abfc36df8bb6fcd627e7909c818">
  <xsd:schema xmlns:xsd="http://www.w3.org/2001/XMLSchema" xmlns:xs="http://www.w3.org/2001/XMLSchema" xmlns:p="http://schemas.microsoft.com/office/2006/metadata/properties" xmlns:ns3="1fc46840-6208-4ab9-b3c1-9b695ffa88f7" targetNamespace="http://schemas.microsoft.com/office/2006/metadata/properties" ma:root="true" ma:fieldsID="b0339a348bb9bcb7aba8296b5f4a8128" ns3:_="">
    <xsd:import namespace="1fc46840-6208-4ab9-b3c1-9b695ffa88f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c46840-6208-4ab9-b3c1-9b695ffa88f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fc46840-6208-4ab9-b3c1-9b695ffa88f7" xsi:nil="true"/>
  </documentManagement>
</p:properties>
</file>

<file path=customXml/itemProps1.xml><?xml version="1.0" encoding="utf-8"?>
<ds:datastoreItem xmlns:ds="http://schemas.openxmlformats.org/officeDocument/2006/customXml" ds:itemID="{1D7F68F6-2A92-4B75-9C11-8B6E3A4D02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c46840-6208-4ab9-b3c1-9b695ffa88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2D8CBE-8E56-4ADA-8863-E0A35ABA933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998BCB4-A9ED-4F57-91A2-9A5B8A3042BC}">
  <ds:schemaRefs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1fc46840-6208-4ab9-b3c1-9b695ffa88f7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Ramachandran</dc:creator>
  <cp:lastModifiedBy>Rahul Ramachandran</cp:lastModifiedBy>
  <cp:revision>2</cp:revision>
  <dcterms:created xsi:type="dcterms:W3CDTF">2025-07-02T09:05:47Z</dcterms:created>
  <dcterms:modified xsi:type="dcterms:W3CDTF">2025-07-03T13:48:06Z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0x01010021E1180E0866FE4FA74C51737FBBBE53</vt:lpwstr>
  </property>
</Properties>
</file>

<file path=docProps/thumbnail.jpeg>
</file>